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8792"/>
    <a:srgbClr val="A2ADB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77445-4F44-4207-9ABD-4BA49281608B}" type="datetimeFigureOut">
              <a:rPr kumimoji="1" lang="ja-JP" altLang="en-US" smtClean="0"/>
              <a:t>2022/11/25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D14B6-0139-4160-920E-9C4DD9AD27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5622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7450FA-A5EF-B99B-CD45-634B3653B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CADD4FA-4F5D-ED1D-591A-E2A25605A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30E60E3-366D-6027-B04C-D0E1749E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7C00-56D1-44C6-8C3D-B399B4AD9F73}" type="datetimeFigureOut">
              <a:rPr kumimoji="1" lang="ja-JP" altLang="en-US" smtClean="0"/>
              <a:t>2022/11/25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254B80-32AD-A2EB-F66B-5751A023D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2C0F65-31C0-8AD1-B1B7-112E4C705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3921-CF1F-4EC5-B2BF-593E54C647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4377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E80860-014B-67BE-8C7C-CF8B486BA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154A2E4-B521-FD55-B903-E83909979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F3BB49-92D4-87AF-BD85-A3883D2C4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7C00-56D1-44C6-8C3D-B399B4AD9F73}" type="datetimeFigureOut">
              <a:rPr kumimoji="1" lang="ja-JP" altLang="en-US" smtClean="0"/>
              <a:t>2022/11/25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5DFEF2A-40A7-102A-08DE-3B805AA2C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05F3490-A94E-2AB9-DD78-A0A5FB38A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3921-CF1F-4EC5-B2BF-593E54C647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1735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61504CE-D5F0-45E0-40F1-43ED165FD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24DAF54-097F-A3F4-DFB9-5F0B287E7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14D1A78-C3D5-B63C-6BF4-9FC5DEC92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7C00-56D1-44C6-8C3D-B399B4AD9F73}" type="datetimeFigureOut">
              <a:rPr kumimoji="1" lang="ja-JP" altLang="en-US" smtClean="0"/>
              <a:t>2022/11/25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FDB152A-1D3C-1160-081B-C7891E994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C75601-2099-62ED-36B2-1FCB5EDF8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3921-CF1F-4EC5-B2BF-593E54C647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954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06B309-825B-66E1-B2CB-9CC79E76A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8BB48E-FC98-A494-44D6-96B0A2321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9AF356-B906-B9BB-3CB7-AB06F1540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7C00-56D1-44C6-8C3D-B399B4AD9F73}" type="datetimeFigureOut">
              <a:rPr kumimoji="1" lang="ja-JP" altLang="en-US" smtClean="0"/>
              <a:t>2022/11/25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0F3B4E2-7B94-10D6-C419-535B10B4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527A1B-0000-6D37-493E-558584189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3921-CF1F-4EC5-B2BF-593E54C647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050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83F7A6-E96B-5147-D2D4-A8C1B8044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3947FCA-7B38-71CE-0D91-AA938439F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1514B-C73F-37AD-4592-9AFEDBBC3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7C00-56D1-44C6-8C3D-B399B4AD9F73}" type="datetimeFigureOut">
              <a:rPr kumimoji="1" lang="ja-JP" altLang="en-US" smtClean="0"/>
              <a:t>2022/11/25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41ACD9-AFCF-5E7C-72EA-24FDF7E26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4FBC2B-B97A-D83C-025C-2DD7EA21A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3921-CF1F-4EC5-B2BF-593E54C647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409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C25D8E-BD3A-8ABE-B7DA-8BE1EAE3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304F071-DFC9-8638-5290-92A3A7196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E245178-9FE0-E23B-E419-4A6B4F0C1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105F009-A20C-E340-8D54-0535E80A0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7C00-56D1-44C6-8C3D-B399B4AD9F73}" type="datetimeFigureOut">
              <a:rPr kumimoji="1" lang="ja-JP" altLang="en-US" smtClean="0"/>
              <a:t>2022/11/25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DD6485-A2CF-226A-B0D3-91EE11D5C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D37C623-0918-9C40-7AC4-78234209C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3921-CF1F-4EC5-B2BF-593E54C647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00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11E3CF-BFDB-BA6A-F4AF-846D5B714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AEE73A-CC8B-893F-6207-447CBE5F2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EB521FD-8769-4B81-5DE8-8F5D5ECF4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A05871B-6620-BF80-590E-2D07631B79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FE1CE74-638B-C93C-73D1-2F8344FA9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9EF7AD3-64EB-86DC-7A79-4C93AB4DB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7C00-56D1-44C6-8C3D-B399B4AD9F73}" type="datetimeFigureOut">
              <a:rPr kumimoji="1" lang="ja-JP" altLang="en-US" smtClean="0"/>
              <a:t>2022/11/25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892692F-7E4D-F429-C101-B02A8CEB2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161D83A-890B-61CD-D6B5-C6FEC55AC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3921-CF1F-4EC5-B2BF-593E54C647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120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6FF491-CD86-A776-AF4F-9D7B5E05B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9D28FD-D9CF-AE19-E4A5-A00D1190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7C00-56D1-44C6-8C3D-B399B4AD9F73}" type="datetimeFigureOut">
              <a:rPr kumimoji="1" lang="ja-JP" altLang="en-US" smtClean="0"/>
              <a:t>2022/11/25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B2E263E-3EB6-E79C-4481-094196268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9142376-4B5D-BB68-F7EE-AF8B84B81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3921-CF1F-4EC5-B2BF-593E54C647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6698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2BB7C01-8805-F203-5E55-6BC70FCD1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7C00-56D1-44C6-8C3D-B399B4AD9F73}" type="datetimeFigureOut">
              <a:rPr kumimoji="1" lang="ja-JP" altLang="en-US" smtClean="0"/>
              <a:t>2022/11/25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E3DC611-57BB-8D98-BF27-86B889626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7A14829-0FB1-B756-AEBF-04AF82284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3921-CF1F-4EC5-B2BF-593E54C647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0230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9C0439-E4B6-990E-4C2B-B9A614E92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0BDC34-6CCF-2E33-0604-22B90FE05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EA86419-0B5A-425B-84EC-EBC8FB814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C6DFD71-8B87-5BB3-1231-141714A17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7C00-56D1-44C6-8C3D-B399B4AD9F73}" type="datetimeFigureOut">
              <a:rPr kumimoji="1" lang="ja-JP" altLang="en-US" smtClean="0"/>
              <a:t>2022/11/25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A842405-0181-9431-E7AB-5988F7D88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877648C-3B2C-1055-7E5F-5D313B790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3921-CF1F-4EC5-B2BF-593E54C647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6296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857767-7B43-7CE2-3E3E-645CFE2F1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30694D1-ABA5-4625-A8FE-73436200E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1C67059-2F2A-9BF7-A36B-8912BEFDE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432E07E-731F-B589-92DD-536AEC6C8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7C00-56D1-44C6-8C3D-B399B4AD9F73}" type="datetimeFigureOut">
              <a:rPr kumimoji="1" lang="ja-JP" altLang="en-US" smtClean="0"/>
              <a:t>2022/11/25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AB47A4-DE59-B6B8-8D6A-0A7E970F2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AEDBD67-9020-1590-E22B-74C0E49A0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3921-CF1F-4EC5-B2BF-593E54C647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339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45F794E-AD6E-C7F2-8C2B-E865BD179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5E24AA9-2031-6648-1C22-380828E2E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67CE07-BD0E-4841-D95C-AAAD4FD6E3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B7C00-56D1-44C6-8C3D-B399B4AD9F73}" type="datetimeFigureOut">
              <a:rPr kumimoji="1" lang="ja-JP" altLang="en-US" smtClean="0"/>
              <a:t>2022/11/25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336CD79-E9C7-C6D5-0CBB-F460114E1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897184-0DFF-C6B3-9C8E-5185C994D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23921-CF1F-4EC5-B2BF-593E54C647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8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2" Type="http://schemas.openxmlformats.org/officeDocument/2006/relationships/image" Target="../media/image3.jpeg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jp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屋外, 跡, 電車, 男 が含まれている画像&#10;&#10;自動的に生成された説明">
            <a:extLst>
              <a:ext uri="{FF2B5EF4-FFF2-40B4-BE49-F238E27FC236}">
                <a16:creationId xmlns:a16="http://schemas.microsoft.com/office/drawing/2014/main" id="{00026E45-FF61-C3C7-8396-A7E41DA761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4892040"/>
            <a:ext cx="12191999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254E4EB-8EE9-255A-DAF8-01DF214B0790}"/>
              </a:ext>
            </a:extLst>
          </p:cNvPr>
          <p:cNvSpPr txBox="1"/>
          <p:nvPr/>
        </p:nvSpPr>
        <p:spPr>
          <a:xfrm>
            <a:off x="877960" y="5243657"/>
            <a:ext cx="5774436" cy="1261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Chiba Campaign </a:t>
            </a:r>
            <a:r>
              <a:rPr lang="en-US" altLang="ja-JP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2022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3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11/25~12/8</a:t>
            </a:r>
          </a:p>
        </p:txBody>
      </p:sp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38160" y="532506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7950F1-F6FC-5A72-B6E1-140749FCE97A}"/>
              </a:ext>
            </a:extLst>
          </p:cNvPr>
          <p:cNvSpPr txBox="1"/>
          <p:nvPr/>
        </p:nvSpPr>
        <p:spPr>
          <a:xfrm>
            <a:off x="8426823" y="5243657"/>
            <a:ext cx="3209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M2</a:t>
            </a:r>
          </a:p>
          <a:p>
            <a:r>
              <a:rPr lang="en-US" altLang="ja-JP" sz="3200" b="1" dirty="0"/>
              <a:t>Takeru OHNO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78198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夕日が沈む空&#10;&#10;自動的に生成された説明">
            <a:extLst>
              <a:ext uri="{FF2B5EF4-FFF2-40B4-BE49-F238E27FC236}">
                <a16:creationId xmlns:a16="http://schemas.microsoft.com/office/drawing/2014/main" id="{1E4013D8-D33C-D9AC-2D47-358AFEDD6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69" y="1084729"/>
            <a:ext cx="8648407" cy="577327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0A467AD-2889-9C28-66F7-159B6C17BA1E}"/>
              </a:ext>
            </a:extLst>
          </p:cNvPr>
          <p:cNvSpPr txBox="1"/>
          <p:nvPr/>
        </p:nvSpPr>
        <p:spPr>
          <a:xfrm>
            <a:off x="95250" y="130373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Mt. Fuji and Sunset</a:t>
            </a:r>
            <a:endParaRPr kumimoji="1" lang="ja-JP" altLang="en-US" sz="3600" dirty="0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6ADC34F3-75BB-4695-9CD3-54393DC3403D}"/>
              </a:ext>
            </a:extLst>
          </p:cNvPr>
          <p:cNvCxnSpPr/>
          <p:nvPr/>
        </p:nvCxnSpPr>
        <p:spPr>
          <a:xfrm>
            <a:off x="142875" y="776704"/>
            <a:ext cx="4171950" cy="0"/>
          </a:xfrm>
          <a:prstGeom prst="line">
            <a:avLst/>
          </a:prstGeom>
          <a:ln w="76200">
            <a:solidFill>
              <a:srgbClr val="73879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532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橋の手すりに立つ男性&#10;&#10;低い精度で自動的に生成された説明">
            <a:extLst>
              <a:ext uri="{FF2B5EF4-FFF2-40B4-BE49-F238E27FC236}">
                <a16:creationId xmlns:a16="http://schemas.microsoft.com/office/drawing/2014/main" id="{59DFD02F-7969-3DB5-3BB7-7383010E9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9" y="2062868"/>
            <a:ext cx="6019638" cy="401842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37CBDBC-7B81-0A78-8B7A-E254CC851778}"/>
              </a:ext>
            </a:extLst>
          </p:cNvPr>
          <p:cNvSpPr txBox="1"/>
          <p:nvPr/>
        </p:nvSpPr>
        <p:spPr>
          <a:xfrm>
            <a:off x="95250" y="130373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CH</a:t>
            </a:r>
            <a:r>
              <a:rPr kumimoji="1" lang="en-US" altLang="ja-JP" sz="3600" baseline="-25000" dirty="0"/>
              <a:t>4</a:t>
            </a:r>
            <a:r>
              <a:rPr kumimoji="1" lang="en-US" altLang="ja-JP" sz="3600" dirty="0"/>
              <a:t> Experiment</a:t>
            </a:r>
            <a:endParaRPr kumimoji="1" lang="ja-JP" altLang="en-US" sz="3600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A0CC9608-8A7F-4776-D0FB-18CB23995DD6}"/>
              </a:ext>
            </a:extLst>
          </p:cNvPr>
          <p:cNvCxnSpPr/>
          <p:nvPr/>
        </p:nvCxnSpPr>
        <p:spPr>
          <a:xfrm>
            <a:off x="142875" y="776704"/>
            <a:ext cx="4171950" cy="0"/>
          </a:xfrm>
          <a:prstGeom prst="line">
            <a:avLst/>
          </a:prstGeom>
          <a:ln w="76200">
            <a:solidFill>
              <a:srgbClr val="73879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4D431CA-BC47-0BB8-DF4E-230B34C6F8A3}"/>
              </a:ext>
            </a:extLst>
          </p:cNvPr>
          <p:cNvSpPr txBox="1"/>
          <p:nvPr/>
        </p:nvSpPr>
        <p:spPr>
          <a:xfrm>
            <a:off x="1144176" y="1601202"/>
            <a:ext cx="4706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CH</a:t>
            </a:r>
            <a:r>
              <a:rPr lang="en-US" altLang="ja-JP" sz="2400" baseline="-25000" dirty="0"/>
              <a:t>4</a:t>
            </a:r>
            <a:r>
              <a:rPr lang="ja-JP" altLang="en-US" sz="2400" dirty="0"/>
              <a:t>変動要因に関する実験</a:t>
            </a:r>
            <a:endParaRPr lang="en-US" altLang="ja-JP" sz="24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45C5CBB-7CF4-C19C-8DC7-D8CD29E12899}"/>
              </a:ext>
            </a:extLst>
          </p:cNvPr>
          <p:cNvSpPr/>
          <p:nvPr/>
        </p:nvSpPr>
        <p:spPr>
          <a:xfrm>
            <a:off x="6634154" y="546802"/>
            <a:ext cx="5164884" cy="5913086"/>
          </a:xfrm>
          <a:prstGeom prst="rect">
            <a:avLst/>
          </a:prstGeom>
          <a:solidFill>
            <a:schemeClr val="accent4">
              <a:lumMod val="20000"/>
              <a:lumOff val="8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58CAFDBC-6C87-C846-EDCE-4D84884683A7}"/>
              </a:ext>
            </a:extLst>
          </p:cNvPr>
          <p:cNvGrpSpPr/>
          <p:nvPr/>
        </p:nvGrpSpPr>
        <p:grpSpPr>
          <a:xfrm>
            <a:off x="6730286" y="832619"/>
            <a:ext cx="5093064" cy="3625922"/>
            <a:chOff x="7115769" y="778831"/>
            <a:chExt cx="5093064" cy="3625922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E5C18B93-F517-B662-7D34-A82193BA7A54}"/>
                </a:ext>
              </a:extLst>
            </p:cNvPr>
            <p:cNvGrpSpPr/>
            <p:nvPr/>
          </p:nvGrpSpPr>
          <p:grpSpPr>
            <a:xfrm>
              <a:off x="7115769" y="2443575"/>
              <a:ext cx="5093064" cy="1961178"/>
              <a:chOff x="6500521" y="472786"/>
              <a:chExt cx="5093064" cy="1961178"/>
            </a:xfrm>
          </p:grpSpPr>
          <p:pic>
            <p:nvPicPr>
              <p:cNvPr id="16" name="Picture 2" descr="LI-7815 CO2 / H2O トレースガスアナライザー ・LI-7810 CH4 / CO2 / H2O トレースガスアナライザー">
                <a:extLst>
                  <a:ext uri="{FF2B5EF4-FFF2-40B4-BE49-F238E27FC236}">
                    <a16:creationId xmlns:a16="http://schemas.microsoft.com/office/drawing/2014/main" id="{E25F4751-E434-3FC1-1D0B-7CABF60EF7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612"/>
              <a:stretch/>
            </p:blipFill>
            <p:spPr bwMode="auto">
              <a:xfrm>
                <a:off x="6500521" y="472786"/>
                <a:ext cx="4799445" cy="1905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4C5D2C35-B086-A24B-8767-CBB992F97264}"/>
                  </a:ext>
                </a:extLst>
              </p:cNvPr>
              <p:cNvSpPr txBox="1"/>
              <p:nvPr/>
            </p:nvSpPr>
            <p:spPr>
              <a:xfrm>
                <a:off x="9670472" y="2064632"/>
                <a:ext cx="19231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err="1">
                    <a:solidFill>
                      <a:schemeClr val="bg1"/>
                    </a:solidFill>
                  </a:rPr>
                  <a:t>meiwafosis</a:t>
                </a:r>
                <a:r>
                  <a:rPr kumimoji="1" lang="en-US" altLang="ja-JP" dirty="0">
                    <a:solidFill>
                      <a:schemeClr val="bg1"/>
                    </a:solidFill>
                  </a:rPr>
                  <a:t> H.P.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6C5CC3F6-3D0F-D549-2F17-4F934851C96A}"/>
                </a:ext>
              </a:extLst>
            </p:cNvPr>
            <p:cNvGrpSpPr/>
            <p:nvPr/>
          </p:nvGrpSpPr>
          <p:grpSpPr>
            <a:xfrm>
              <a:off x="9347788" y="778831"/>
              <a:ext cx="2529572" cy="1449107"/>
              <a:chOff x="9422552" y="3000235"/>
              <a:chExt cx="2680493" cy="1440081"/>
            </a:xfrm>
          </p:grpSpPr>
          <p:pic>
            <p:nvPicPr>
              <p:cNvPr id="14" name="図 13" descr="屋内, 座る, モニター, 車 が含まれている画像&#10;&#10;自動的に生成された説明">
                <a:extLst>
                  <a:ext uri="{FF2B5EF4-FFF2-40B4-BE49-F238E27FC236}">
                    <a16:creationId xmlns:a16="http://schemas.microsoft.com/office/drawing/2014/main" id="{34E4353B-2989-077A-D6ED-DF9C7337C8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8368"/>
              <a:stretch/>
            </p:blipFill>
            <p:spPr>
              <a:xfrm>
                <a:off x="9422552" y="3000235"/>
                <a:ext cx="2680493" cy="1440081"/>
              </a:xfrm>
              <a:prstGeom prst="rect">
                <a:avLst/>
              </a:prstGeom>
            </p:spPr>
          </p:pic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0ACCE13F-641A-ECC7-6CA7-6359016809E8}"/>
                  </a:ext>
                </a:extLst>
              </p:cNvPr>
              <p:cNvSpPr txBox="1"/>
              <p:nvPr/>
            </p:nvSpPr>
            <p:spPr>
              <a:xfrm>
                <a:off x="9504449" y="3949949"/>
                <a:ext cx="12583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>
                    <a:solidFill>
                      <a:schemeClr val="bg1"/>
                    </a:solidFill>
                  </a:rPr>
                  <a:t>Display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矢印: 下 12">
              <a:extLst>
                <a:ext uri="{FF2B5EF4-FFF2-40B4-BE49-F238E27FC236}">
                  <a16:creationId xmlns:a16="http://schemas.microsoft.com/office/drawing/2014/main" id="{3911AF18-A982-1BEB-5EEC-4C4B6456E47A}"/>
                </a:ext>
              </a:extLst>
            </p:cNvPr>
            <p:cNvSpPr/>
            <p:nvPr/>
          </p:nvSpPr>
          <p:spPr>
            <a:xfrm rot="177977" flipV="1">
              <a:off x="10220384" y="1766470"/>
              <a:ext cx="421394" cy="1023332"/>
            </a:xfrm>
            <a:prstGeom prst="downArrow">
              <a:avLst>
                <a:gd name="adj1" fmla="val 37093"/>
                <a:gd name="adj2" fmla="val 65763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C0FD840-27F0-F55E-5DE1-DA39B17170DB}"/>
              </a:ext>
            </a:extLst>
          </p:cNvPr>
          <p:cNvSpPr txBox="1"/>
          <p:nvPr/>
        </p:nvSpPr>
        <p:spPr>
          <a:xfrm>
            <a:off x="6729066" y="744313"/>
            <a:ext cx="20477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LI-7810</a:t>
            </a:r>
          </a:p>
          <a:p>
            <a:r>
              <a:rPr lang="en-US" altLang="ja-JP" sz="2800" dirty="0"/>
              <a:t>Instrument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28800C67-02D6-5BD4-AE59-F2F01B72970F}"/>
              </a:ext>
            </a:extLst>
          </p:cNvPr>
          <p:cNvGrpSpPr/>
          <p:nvPr/>
        </p:nvGrpSpPr>
        <p:grpSpPr>
          <a:xfrm>
            <a:off x="6844933" y="4236729"/>
            <a:ext cx="4905161" cy="2291828"/>
            <a:chOff x="7230416" y="4182941"/>
            <a:chExt cx="4905161" cy="2291828"/>
          </a:xfrm>
        </p:grpSpPr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6DF21C70-0ED2-71EC-F8A6-497A2751C196}"/>
                </a:ext>
              </a:extLst>
            </p:cNvPr>
            <p:cNvGrpSpPr/>
            <p:nvPr/>
          </p:nvGrpSpPr>
          <p:grpSpPr>
            <a:xfrm>
              <a:off x="7230416" y="4182941"/>
              <a:ext cx="4905161" cy="2291828"/>
              <a:chOff x="7230416" y="4182941"/>
              <a:chExt cx="4905161" cy="2291828"/>
            </a:xfrm>
          </p:grpSpPr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9B97F2E0-AAFA-D526-3F6E-FD82227C07CD}"/>
                  </a:ext>
                </a:extLst>
              </p:cNvPr>
              <p:cNvGrpSpPr/>
              <p:nvPr/>
            </p:nvGrpSpPr>
            <p:grpSpPr>
              <a:xfrm>
                <a:off x="7349850" y="4182941"/>
                <a:ext cx="4785727" cy="2291828"/>
                <a:chOff x="7349850" y="4182941"/>
                <a:chExt cx="4785727" cy="2291828"/>
              </a:xfrm>
            </p:grpSpPr>
            <p:sp>
              <p:nvSpPr>
                <p:cNvPr id="24" name="四角形: 角を丸くする 23">
                  <a:extLst>
                    <a:ext uri="{FF2B5EF4-FFF2-40B4-BE49-F238E27FC236}">
                      <a16:creationId xmlns:a16="http://schemas.microsoft.com/office/drawing/2014/main" id="{1085BEFF-9968-CA86-E360-75D4A86DEBFB}"/>
                    </a:ext>
                  </a:extLst>
                </p:cNvPr>
                <p:cNvSpPr/>
                <p:nvPr/>
              </p:nvSpPr>
              <p:spPr>
                <a:xfrm>
                  <a:off x="7349850" y="4987101"/>
                  <a:ext cx="2202920" cy="1385088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pic>
              <p:nvPicPr>
                <p:cNvPr id="25" name="図 24" descr="グラフィカル ユーザー インターフェイス&#10;&#10;自動的に生成された説明">
                  <a:extLst>
                    <a:ext uri="{FF2B5EF4-FFF2-40B4-BE49-F238E27FC236}">
                      <a16:creationId xmlns:a16="http://schemas.microsoft.com/office/drawing/2014/main" id="{6D5D7692-E556-BFBC-22C1-33D505CDDB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6224"/>
                <a:stretch/>
              </p:blipFill>
              <p:spPr>
                <a:xfrm>
                  <a:off x="9762356" y="5071559"/>
                  <a:ext cx="2373221" cy="1117792"/>
                </a:xfrm>
                <a:prstGeom prst="rect">
                  <a:avLst/>
                </a:prstGeom>
              </p:spPr>
            </p:pic>
            <p:pic>
              <p:nvPicPr>
                <p:cNvPr id="26" name="グラフィックス 25" descr="ノート PC">
                  <a:extLst>
                    <a:ext uri="{FF2B5EF4-FFF2-40B4-BE49-F238E27FC236}">
                      <a16:creationId xmlns:a16="http://schemas.microsoft.com/office/drawing/2014/main" id="{0B38DD9A-B152-146E-E807-5F48A2FBCE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16253" y="4869970"/>
                  <a:ext cx="914400" cy="914400"/>
                </a:xfrm>
                <a:prstGeom prst="rect">
                  <a:avLst/>
                </a:prstGeom>
              </p:spPr>
            </p:pic>
            <p:grpSp>
              <p:nvGrpSpPr>
                <p:cNvPr id="27" name="グループ化 26">
                  <a:extLst>
                    <a:ext uri="{FF2B5EF4-FFF2-40B4-BE49-F238E27FC236}">
                      <a16:creationId xmlns:a16="http://schemas.microsoft.com/office/drawing/2014/main" id="{EE51931E-6B3A-0236-3CA5-F3136067CD90}"/>
                    </a:ext>
                  </a:extLst>
                </p:cNvPr>
                <p:cNvGrpSpPr/>
                <p:nvPr/>
              </p:nvGrpSpPr>
              <p:grpSpPr>
                <a:xfrm>
                  <a:off x="8264250" y="5395057"/>
                  <a:ext cx="1190871" cy="1079712"/>
                  <a:chOff x="4086094" y="2921005"/>
                  <a:chExt cx="2751616" cy="2188775"/>
                </a:xfrm>
              </p:grpSpPr>
              <p:pic>
                <p:nvPicPr>
                  <p:cNvPr id="33" name="図 32" descr="グラフ&#10;&#10;自動的に生成された説明">
                    <a:extLst>
                      <a:ext uri="{FF2B5EF4-FFF2-40B4-BE49-F238E27FC236}">
                        <a16:creationId xmlns:a16="http://schemas.microsoft.com/office/drawing/2014/main" id="{F2490C5F-9E0B-AC61-180B-95DC5F3BF57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4097"/>
                  <a:stretch/>
                </p:blipFill>
                <p:spPr>
                  <a:xfrm>
                    <a:off x="4417531" y="3523765"/>
                    <a:ext cx="2035878" cy="983257"/>
                  </a:xfrm>
                  <a:prstGeom prst="rect">
                    <a:avLst/>
                  </a:prstGeom>
                </p:spPr>
              </p:pic>
              <p:pic>
                <p:nvPicPr>
                  <p:cNvPr id="34" name="グラフィックス 33" descr="タブレット">
                    <a:extLst>
                      <a:ext uri="{FF2B5EF4-FFF2-40B4-BE49-F238E27FC236}">
                        <a16:creationId xmlns:a16="http://schemas.microsoft.com/office/drawing/2014/main" id="{28598959-AEAC-207D-702A-870A2D4F566D}"/>
                      </a:ext>
                    </a:extLst>
                  </p:cNvPr>
                  <p:cNvPicPr>
                    <a:picLocks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086094" y="2921005"/>
                    <a:ext cx="2751616" cy="218877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8" name="グラフィックス 27" descr="スマート フォン">
                  <a:extLst>
                    <a:ext uri="{FF2B5EF4-FFF2-40B4-BE49-F238E27FC236}">
                      <a16:creationId xmlns:a16="http://schemas.microsoft.com/office/drawing/2014/main" id="{56443E5B-AEF9-04FB-D653-84C6BFDABD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03886" y="5636379"/>
                  <a:ext cx="617350" cy="617350"/>
                </a:xfrm>
                <a:prstGeom prst="rect">
                  <a:avLst/>
                </a:prstGeom>
              </p:spPr>
            </p:pic>
            <p:pic>
              <p:nvPicPr>
                <p:cNvPr id="29" name="グラフィックス 28" descr="ワイヤレス">
                  <a:extLst>
                    <a:ext uri="{FF2B5EF4-FFF2-40B4-BE49-F238E27FC236}">
                      <a16:creationId xmlns:a16="http://schemas.microsoft.com/office/drawing/2014/main" id="{85B43098-A095-8BC1-F1E6-6DE9926FB0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86584" y="4245826"/>
                  <a:ext cx="638776" cy="638776"/>
                </a:xfrm>
                <a:prstGeom prst="rect">
                  <a:avLst/>
                </a:prstGeom>
              </p:spPr>
            </p:pic>
            <p:pic>
              <p:nvPicPr>
                <p:cNvPr id="30" name="グラフィックス 29" descr="USB">
                  <a:extLst>
                    <a:ext uri="{FF2B5EF4-FFF2-40B4-BE49-F238E27FC236}">
                      <a16:creationId xmlns:a16="http://schemas.microsoft.com/office/drawing/2014/main" id="{E1E6CA2C-E778-EA7E-5647-D33F3006FE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51849" y="4188362"/>
                  <a:ext cx="638776" cy="638776"/>
                </a:xfrm>
                <a:prstGeom prst="rect">
                  <a:avLst/>
                </a:prstGeom>
              </p:spPr>
            </p:pic>
            <p:sp>
              <p:nvSpPr>
                <p:cNvPr id="31" name="矢印: 左右 30">
                  <a:extLst>
                    <a:ext uri="{FF2B5EF4-FFF2-40B4-BE49-F238E27FC236}">
                      <a16:creationId xmlns:a16="http://schemas.microsoft.com/office/drawing/2014/main" id="{DB9A868B-277C-7EFD-9EC4-6D7772AD9AC8}"/>
                    </a:ext>
                  </a:extLst>
                </p:cNvPr>
                <p:cNvSpPr/>
                <p:nvPr/>
              </p:nvSpPr>
              <p:spPr>
                <a:xfrm rot="5400000">
                  <a:off x="8083026" y="4391427"/>
                  <a:ext cx="804161" cy="387189"/>
                </a:xfrm>
                <a:prstGeom prst="leftRightArrow">
                  <a:avLst/>
                </a:prstGeom>
                <a:solidFill>
                  <a:schemeClr val="bg1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32" name="直線矢印コネクタ 31">
                  <a:extLst>
                    <a:ext uri="{FF2B5EF4-FFF2-40B4-BE49-F238E27FC236}">
                      <a16:creationId xmlns:a16="http://schemas.microsoft.com/office/drawing/2014/main" id="{DF27D353-FF55-4C54-DC25-A80FB2226B0F}"/>
                    </a:ext>
                  </a:extLst>
                </p:cNvPr>
                <p:cNvCxnSpPr>
                  <a:cxnSpLocks/>
                  <a:endCxn id="25" idx="1"/>
                </p:cNvCxnSpPr>
                <p:nvPr/>
              </p:nvCxnSpPr>
              <p:spPr>
                <a:xfrm flipV="1">
                  <a:off x="9226267" y="5630455"/>
                  <a:ext cx="536089" cy="243946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E04362E-5184-2F83-6E95-6FE9A097B8AB}"/>
                  </a:ext>
                </a:extLst>
              </p:cNvPr>
              <p:cNvSpPr txBox="1"/>
              <p:nvPr/>
            </p:nvSpPr>
            <p:spPr>
              <a:xfrm>
                <a:off x="7230416" y="4195882"/>
                <a:ext cx="790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Wi-Fi</a:t>
                </a:r>
                <a:endParaRPr kumimoji="1" lang="ja-JP" altLang="en-US" dirty="0"/>
              </a:p>
            </p:txBody>
          </p:sp>
        </p:grp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953ED7F2-3CE8-EF55-9FA8-1CC5C7F1C952}"/>
                </a:ext>
              </a:extLst>
            </p:cNvPr>
            <p:cNvSpPr/>
            <p:nvPr/>
          </p:nvSpPr>
          <p:spPr>
            <a:xfrm>
              <a:off x="8721911" y="4675868"/>
              <a:ext cx="11011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/>
                <a:t> Ethernet</a:t>
              </a:r>
              <a:endParaRPr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7331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31</Words>
  <Application>Microsoft Office PowerPoint</Application>
  <PresentationFormat>ワイド画面</PresentationFormat>
  <Paragraphs>13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游ゴシック</vt:lpstr>
      <vt:lpstr>Arial</vt:lpstr>
      <vt:lpstr>Calibri</vt:lpstr>
      <vt:lpstr>Segoe UI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ahma1594</dc:creator>
  <cp:lastModifiedBy>ahma1594</cp:lastModifiedBy>
  <cp:revision>1</cp:revision>
  <dcterms:created xsi:type="dcterms:W3CDTF">2022-11-25T11:52:22Z</dcterms:created>
  <dcterms:modified xsi:type="dcterms:W3CDTF">2022-11-25T12:25:18Z</dcterms:modified>
</cp:coreProperties>
</file>